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3"/>
  </p:notesMasterIdLst>
  <p:sldIdLst>
    <p:sldId id="256" r:id="rId5"/>
    <p:sldId id="298" r:id="rId6"/>
    <p:sldId id="257" r:id="rId7"/>
    <p:sldId id="258" r:id="rId8"/>
    <p:sldId id="284" r:id="rId9"/>
    <p:sldId id="272" r:id="rId10"/>
    <p:sldId id="279" r:id="rId11"/>
    <p:sldId id="287" r:id="rId12"/>
  </p:sldIdLst>
  <p:sldSz cx="24377650" cy="13716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lack" panose="020F0502020204030203" pitchFamily="34" charset="0"/>
      <p:bold r:id="rId22"/>
      <p:boldItalic r:id="rId23"/>
    </p:embeddedFont>
    <p:embeddedFont>
      <p:font typeface="Lato Light" panose="020F050202020403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9UVFG2sEU1MLM6eS2hyBrKSxt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90EE7-AF54-40F8-B4DB-89E0F0F9CBE1}" v="8" dt="2024-08-08T23:18:27.856"/>
  </p1510:revLst>
</p1510:revInfo>
</file>

<file path=ppt/tableStyles.xml><?xml version="1.0" encoding="utf-8"?>
<a:tblStyleLst xmlns:a="http://schemas.openxmlformats.org/drawingml/2006/main" def="{0F8D6F44-E9DB-4C98-8783-39CB6EDDC69D}">
  <a:tblStyle styleId="{0F8D6F44-E9DB-4C98-8783-39CB6EDDC6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6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 Contreras Herrera" userId="715cbbf4-18dc-42f9-969c-a55e2e6fe1da" providerId="ADAL" clId="{DD390EE7-AF54-40F8-B4DB-89E0F0F9CBE1}"/>
    <pc:docChg chg="custSel modSld">
      <pc:chgData name="Claudia  Contreras Herrera" userId="715cbbf4-18dc-42f9-969c-a55e2e6fe1da" providerId="ADAL" clId="{DD390EE7-AF54-40F8-B4DB-89E0F0F9CBE1}" dt="2024-08-08T23:20:26.232" v="445" actId="1076"/>
      <pc:docMkLst>
        <pc:docMk/>
      </pc:docMkLst>
      <pc:sldChg chg="addSp modSp mod">
        <pc:chgData name="Claudia  Contreras Herrera" userId="715cbbf4-18dc-42f9-969c-a55e2e6fe1da" providerId="ADAL" clId="{DD390EE7-AF54-40F8-B4DB-89E0F0F9CBE1}" dt="2024-08-08T23:20:26.232" v="445" actId="1076"/>
        <pc:sldMkLst>
          <pc:docMk/>
          <pc:sldMk cId="0" sldId="256"/>
        </pc:sldMkLst>
        <pc:spChg chg="add mod">
          <ac:chgData name="Claudia  Contreras Herrera" userId="715cbbf4-18dc-42f9-969c-a55e2e6fe1da" providerId="ADAL" clId="{DD390EE7-AF54-40F8-B4DB-89E0F0F9CBE1}" dt="2024-08-08T23:20:26.232" v="445" actId="1076"/>
          <ac:spMkLst>
            <pc:docMk/>
            <pc:sldMk cId="0" sldId="256"/>
            <ac:spMk id="4" creationId="{B332E7D4-91A4-7A78-E4FC-C4BAB0BF9D13}"/>
          </ac:spMkLst>
        </pc:spChg>
      </pc:sldChg>
      <pc:sldChg chg="addSp delSp modSp mod">
        <pc:chgData name="Claudia  Contreras Herrera" userId="715cbbf4-18dc-42f9-969c-a55e2e6fe1da" providerId="ADAL" clId="{DD390EE7-AF54-40F8-B4DB-89E0F0F9CBE1}" dt="2024-08-08T23:18:06.577" v="390" actId="478"/>
        <pc:sldMkLst>
          <pc:docMk/>
          <pc:sldMk cId="0" sldId="272"/>
        </pc:sldMkLst>
        <pc:spChg chg="mod">
          <ac:chgData name="Claudia  Contreras Herrera" userId="715cbbf4-18dc-42f9-969c-a55e2e6fe1da" providerId="ADAL" clId="{DD390EE7-AF54-40F8-B4DB-89E0F0F9CBE1}" dt="2024-08-08T23:04:58.298" v="141"/>
          <ac:spMkLst>
            <pc:docMk/>
            <pc:sldMk cId="0" sldId="272"/>
            <ac:spMk id="3" creationId="{3A9C128A-F9C4-921A-DE54-42F9FDD915C0}"/>
          </ac:spMkLst>
        </pc:spChg>
        <pc:spChg chg="mod">
          <ac:chgData name="Claudia  Contreras Herrera" userId="715cbbf4-18dc-42f9-969c-a55e2e6fe1da" providerId="ADAL" clId="{DD390EE7-AF54-40F8-B4DB-89E0F0F9CBE1}" dt="2024-08-08T23:04:58.298" v="141"/>
          <ac:spMkLst>
            <pc:docMk/>
            <pc:sldMk cId="0" sldId="272"/>
            <ac:spMk id="6" creationId="{D86B2EA6-94AC-D372-A977-63225101F9B1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7" creationId="{62D5CD89-2350-B909-6A7E-73D6F9DDDA5F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8" creationId="{19F532F2-9582-86A4-D2ED-69704ECAB150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9" creationId="{79DF363C-ECBB-9D19-05AF-B581E63F0232}"/>
          </ac:spMkLst>
        </pc:spChg>
        <pc:spChg chg="mod">
          <ac:chgData name="Claudia  Contreras Herrera" userId="715cbbf4-18dc-42f9-969c-a55e2e6fe1da" providerId="ADAL" clId="{DD390EE7-AF54-40F8-B4DB-89E0F0F9CBE1}" dt="2024-08-08T23:04:58.298" v="141"/>
          <ac:spMkLst>
            <pc:docMk/>
            <pc:sldMk cId="0" sldId="272"/>
            <ac:spMk id="10" creationId="{366C7756-381A-D869-2B53-F8477E7484E7}"/>
          </ac:spMkLst>
        </pc:spChg>
        <pc:spChg chg="mod">
          <ac:chgData name="Claudia  Contreras Herrera" userId="715cbbf4-18dc-42f9-969c-a55e2e6fe1da" providerId="ADAL" clId="{DD390EE7-AF54-40F8-B4DB-89E0F0F9CBE1}" dt="2024-08-08T23:04:58.298" v="141"/>
          <ac:spMkLst>
            <pc:docMk/>
            <pc:sldMk cId="0" sldId="272"/>
            <ac:spMk id="11" creationId="{24F2FF8D-D9AA-5647-2FD0-271679BA398A}"/>
          </ac:spMkLst>
        </pc:spChg>
        <pc:spChg chg="mod">
          <ac:chgData name="Claudia  Contreras Herrera" userId="715cbbf4-18dc-42f9-969c-a55e2e6fe1da" providerId="ADAL" clId="{DD390EE7-AF54-40F8-B4DB-89E0F0F9CBE1}" dt="2024-08-08T23:04:58.298" v="141"/>
          <ac:spMkLst>
            <pc:docMk/>
            <pc:sldMk cId="0" sldId="272"/>
            <ac:spMk id="12" creationId="{B63DC369-0F65-2B59-EAEB-EEE79CA4B5BE}"/>
          </ac:spMkLst>
        </pc:spChg>
        <pc:spChg chg="mod">
          <ac:chgData name="Claudia  Contreras Herrera" userId="715cbbf4-18dc-42f9-969c-a55e2e6fe1da" providerId="ADAL" clId="{DD390EE7-AF54-40F8-B4DB-89E0F0F9CBE1}" dt="2024-08-08T23:04:58.298" v="141"/>
          <ac:spMkLst>
            <pc:docMk/>
            <pc:sldMk cId="0" sldId="272"/>
            <ac:spMk id="14" creationId="{B1453EF4-D589-1AE8-8B98-F2E9B8D3EEAE}"/>
          </ac:spMkLst>
        </pc:spChg>
        <pc:spChg chg="mod">
          <ac:chgData name="Claudia  Contreras Herrera" userId="715cbbf4-18dc-42f9-969c-a55e2e6fe1da" providerId="ADAL" clId="{DD390EE7-AF54-40F8-B4DB-89E0F0F9CBE1}" dt="2024-08-08T23:04:58.298" v="141"/>
          <ac:spMkLst>
            <pc:docMk/>
            <pc:sldMk cId="0" sldId="272"/>
            <ac:spMk id="15" creationId="{75514549-8008-3137-3A89-C6F926E0B483}"/>
          </ac:spMkLst>
        </pc:spChg>
        <pc:spChg chg="add mod">
          <ac:chgData name="Claudia  Contreras Herrera" userId="715cbbf4-18dc-42f9-969c-a55e2e6fe1da" providerId="ADAL" clId="{DD390EE7-AF54-40F8-B4DB-89E0F0F9CBE1}" dt="2024-08-08T23:17:10.711" v="384" actId="339"/>
          <ac:spMkLst>
            <pc:docMk/>
            <pc:sldMk cId="0" sldId="272"/>
            <ac:spMk id="16" creationId="{ADCBFAE8-74AF-2BE1-49C2-59E2243A0652}"/>
          </ac:spMkLst>
        </pc:spChg>
        <pc:spChg chg="add del mod">
          <ac:chgData name="Claudia  Contreras Herrera" userId="715cbbf4-18dc-42f9-969c-a55e2e6fe1da" providerId="ADAL" clId="{DD390EE7-AF54-40F8-B4DB-89E0F0F9CBE1}" dt="2024-08-08T23:05:56.096" v="152"/>
          <ac:spMkLst>
            <pc:docMk/>
            <pc:sldMk cId="0" sldId="272"/>
            <ac:spMk id="17" creationId="{CB749EF3-8322-2E85-D5D2-54466F7995E9}"/>
          </ac:spMkLst>
        </pc:spChg>
        <pc:spChg chg="add del mod">
          <ac:chgData name="Claudia  Contreras Herrera" userId="715cbbf4-18dc-42f9-969c-a55e2e6fe1da" providerId="ADAL" clId="{DD390EE7-AF54-40F8-B4DB-89E0F0F9CBE1}" dt="2024-08-08T23:16:41.326" v="381" actId="478"/>
          <ac:spMkLst>
            <pc:docMk/>
            <pc:sldMk cId="0" sldId="272"/>
            <ac:spMk id="18" creationId="{3A56E347-D416-F80E-A7A2-6396A4533E36}"/>
          </ac:spMkLst>
        </pc:spChg>
        <pc:spChg chg="add del mod">
          <ac:chgData name="Claudia  Contreras Herrera" userId="715cbbf4-18dc-42f9-969c-a55e2e6fe1da" providerId="ADAL" clId="{DD390EE7-AF54-40F8-B4DB-89E0F0F9CBE1}" dt="2024-08-08T23:18:06.577" v="390" actId="478"/>
          <ac:spMkLst>
            <pc:docMk/>
            <pc:sldMk cId="0" sldId="272"/>
            <ac:spMk id="19" creationId="{ED7D5887-87AF-7260-8425-ABD1C3786189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519" creationId="{00000000-0000-0000-0000-000000000000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520" creationId="{00000000-0000-0000-0000-000000000000}"/>
          </ac:spMkLst>
        </pc:spChg>
        <pc:spChg chg="del">
          <ac:chgData name="Claudia  Contreras Herrera" userId="715cbbf4-18dc-42f9-969c-a55e2e6fe1da" providerId="ADAL" clId="{DD390EE7-AF54-40F8-B4DB-89E0F0F9CBE1}" dt="2024-08-08T22:59:58.426" v="1" actId="478"/>
          <ac:spMkLst>
            <pc:docMk/>
            <pc:sldMk cId="0" sldId="272"/>
            <ac:spMk id="523" creationId="{00000000-0000-0000-0000-000000000000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525" creationId="{00000000-0000-0000-0000-000000000000}"/>
          </ac:spMkLst>
        </pc:spChg>
        <pc:spChg chg="mod">
          <ac:chgData name="Claudia  Contreras Herrera" userId="715cbbf4-18dc-42f9-969c-a55e2e6fe1da" providerId="ADAL" clId="{DD390EE7-AF54-40F8-B4DB-89E0F0F9CBE1}" dt="2024-08-08T23:02:49.122" v="140" actId="20577"/>
          <ac:spMkLst>
            <pc:docMk/>
            <pc:sldMk cId="0" sldId="272"/>
            <ac:spMk id="526" creationId="{00000000-0000-0000-0000-000000000000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527" creationId="{00000000-0000-0000-0000-000000000000}"/>
          </ac:spMkLst>
        </pc:spChg>
        <pc:spChg chg="del">
          <ac:chgData name="Claudia  Contreras Herrera" userId="715cbbf4-18dc-42f9-969c-a55e2e6fe1da" providerId="ADAL" clId="{DD390EE7-AF54-40F8-B4DB-89E0F0F9CBE1}" dt="2024-08-08T22:59:49.310" v="0" actId="478"/>
          <ac:spMkLst>
            <pc:docMk/>
            <pc:sldMk cId="0" sldId="272"/>
            <ac:spMk id="529" creationId="{00000000-0000-0000-0000-000000000000}"/>
          </ac:spMkLst>
        </pc:spChg>
        <pc:grpChg chg="add mod">
          <ac:chgData name="Claudia  Contreras Herrera" userId="715cbbf4-18dc-42f9-969c-a55e2e6fe1da" providerId="ADAL" clId="{DD390EE7-AF54-40F8-B4DB-89E0F0F9CBE1}" dt="2024-08-08T23:05:05.614" v="143" actId="1076"/>
          <ac:grpSpMkLst>
            <pc:docMk/>
            <pc:sldMk cId="0" sldId="272"/>
            <ac:grpSpMk id="2" creationId="{67FDD7DA-B251-D261-534F-0D84ED1DB86A}"/>
          </ac:grpSpMkLst>
        </pc:grpChg>
        <pc:grpChg chg="mod">
          <ac:chgData name="Claudia  Contreras Herrera" userId="715cbbf4-18dc-42f9-969c-a55e2e6fe1da" providerId="ADAL" clId="{DD390EE7-AF54-40F8-B4DB-89E0F0F9CBE1}" dt="2024-08-08T23:04:58.298" v="141"/>
          <ac:grpSpMkLst>
            <pc:docMk/>
            <pc:sldMk cId="0" sldId="272"/>
            <ac:grpSpMk id="4" creationId="{4643AFB0-8E7B-F666-2408-A4E3E2121792}"/>
          </ac:grpSpMkLst>
        </pc:grpChg>
        <pc:grpChg chg="mod">
          <ac:chgData name="Claudia  Contreras Herrera" userId="715cbbf4-18dc-42f9-969c-a55e2e6fe1da" providerId="ADAL" clId="{DD390EE7-AF54-40F8-B4DB-89E0F0F9CBE1}" dt="2024-08-08T23:04:58.298" v="141"/>
          <ac:grpSpMkLst>
            <pc:docMk/>
            <pc:sldMk cId="0" sldId="272"/>
            <ac:grpSpMk id="5" creationId="{215FB3FD-4E38-48FF-7238-B35931AD260E}"/>
          </ac:grpSpMkLst>
        </pc:grpChg>
        <pc:cxnChg chg="mod">
          <ac:chgData name="Claudia  Contreras Herrera" userId="715cbbf4-18dc-42f9-969c-a55e2e6fe1da" providerId="ADAL" clId="{DD390EE7-AF54-40F8-B4DB-89E0F0F9CBE1}" dt="2024-08-08T23:04:58.298" v="141"/>
          <ac:cxnSpMkLst>
            <pc:docMk/>
            <pc:sldMk cId="0" sldId="272"/>
            <ac:cxnSpMk id="13" creationId="{E3DC1EFE-8200-67B8-A98E-7AA74FB34668}"/>
          </ac:cxnSpMkLst>
        </pc:cxnChg>
      </pc:sldChg>
      <pc:sldChg chg="addSp delSp modSp mod modAnim">
        <pc:chgData name="Claudia  Contreras Herrera" userId="715cbbf4-18dc-42f9-969c-a55e2e6fe1da" providerId="ADAL" clId="{DD390EE7-AF54-40F8-B4DB-89E0F0F9CBE1}" dt="2024-08-08T23:02:26.757" v="95"/>
        <pc:sldMkLst>
          <pc:docMk/>
          <pc:sldMk cId="0" sldId="279"/>
        </pc:sldMkLst>
        <pc:spChg chg="del">
          <ac:chgData name="Claudia  Contreras Herrera" userId="715cbbf4-18dc-42f9-969c-a55e2e6fe1da" providerId="ADAL" clId="{DD390EE7-AF54-40F8-B4DB-89E0F0F9CBE1}" dt="2024-08-08T23:00:04.097" v="2" actId="478"/>
          <ac:spMkLst>
            <pc:docMk/>
            <pc:sldMk cId="0" sldId="279"/>
            <ac:spMk id="2" creationId="{13125770-1591-C18E-3B73-CC3A4EE28C41}"/>
          </ac:spMkLst>
        </pc:spChg>
        <pc:spChg chg="add mod">
          <ac:chgData name="Claudia  Contreras Herrera" userId="715cbbf4-18dc-42f9-969c-a55e2e6fe1da" providerId="ADAL" clId="{DD390EE7-AF54-40F8-B4DB-89E0F0F9CBE1}" dt="2024-08-08T23:02:02.208" v="94" actId="1076"/>
          <ac:spMkLst>
            <pc:docMk/>
            <pc:sldMk cId="0" sldId="279"/>
            <ac:spMk id="3" creationId="{970E1000-6720-E8BD-D1F4-34454B8BEA37}"/>
          </ac:spMkLst>
        </pc:spChg>
        <pc:spChg chg="mod">
          <ac:chgData name="Claudia  Contreras Herrera" userId="715cbbf4-18dc-42f9-969c-a55e2e6fe1da" providerId="ADAL" clId="{DD390EE7-AF54-40F8-B4DB-89E0F0F9CBE1}" dt="2024-08-08T23:01:13.875" v="77" actId="1076"/>
          <ac:spMkLst>
            <pc:docMk/>
            <pc:sldMk cId="0" sldId="279"/>
            <ac:spMk id="677" creationId="{00000000-0000-0000-0000-000000000000}"/>
          </ac:spMkLst>
        </pc:spChg>
        <pc:spChg chg="mod">
          <ac:chgData name="Claudia  Contreras Herrera" userId="715cbbf4-18dc-42f9-969c-a55e2e6fe1da" providerId="ADAL" clId="{DD390EE7-AF54-40F8-B4DB-89E0F0F9CBE1}" dt="2024-08-08T23:00:08.079" v="3" actId="1076"/>
          <ac:spMkLst>
            <pc:docMk/>
            <pc:sldMk cId="0" sldId="279"/>
            <ac:spMk id="682" creationId="{00000000-0000-0000-0000-000000000000}"/>
          </ac:spMkLst>
        </pc:spChg>
        <pc:picChg chg="del">
          <ac:chgData name="Claudia  Contreras Herrera" userId="715cbbf4-18dc-42f9-969c-a55e2e6fe1da" providerId="ADAL" clId="{DD390EE7-AF54-40F8-B4DB-89E0F0F9CBE1}" dt="2024-08-08T23:00:14.744" v="4" actId="478"/>
          <ac:picMkLst>
            <pc:docMk/>
            <pc:sldMk cId="0" sldId="279"/>
            <ac:picMk id="68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Google Shape;5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5" name="Google Shape;6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732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4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6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8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9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9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9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0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0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0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0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0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1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2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3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3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5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6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7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8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9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0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0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0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1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1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1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1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1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3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4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4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6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7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8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9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9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8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80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1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81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1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2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82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2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2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2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2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" name="Google Shape;12;p29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-3240" y="0"/>
            <a:ext cx="24426360" cy="1371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1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" name="Google Shape;66;p31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0" y="3419640"/>
            <a:ext cx="24377400" cy="6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3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" name="Google Shape;120;p33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" name="Google Shape;121;p33"/>
          <p:cNvSpPr txBox="1">
            <a:spLocks noGrp="1"/>
          </p:cNvSpPr>
          <p:nvPr>
            <p:ph type="body" idx="1"/>
          </p:nvPr>
        </p:nvSpPr>
        <p:spPr>
          <a:xfrm>
            <a:off x="229680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2"/>
          </p:nvPr>
        </p:nvSpPr>
        <p:spPr>
          <a:xfrm>
            <a:off x="808740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3"/>
          </p:nvPr>
        </p:nvSpPr>
        <p:spPr>
          <a:xfrm>
            <a:off x="1374228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4"/>
          </p:nvPr>
        </p:nvSpPr>
        <p:spPr>
          <a:xfrm>
            <a:off x="19371600" y="252792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5"/>
          </p:nvPr>
        </p:nvSpPr>
        <p:spPr>
          <a:xfrm>
            <a:off x="229680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6"/>
          </p:nvPr>
        </p:nvSpPr>
        <p:spPr>
          <a:xfrm>
            <a:off x="808740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7"/>
          </p:nvPr>
        </p:nvSpPr>
        <p:spPr>
          <a:xfrm>
            <a:off x="1374228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8"/>
          </p:nvPr>
        </p:nvSpPr>
        <p:spPr>
          <a:xfrm>
            <a:off x="19371600" y="7568640"/>
            <a:ext cx="274284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1" name="Google Shape;181;p35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1218600" y="3209400"/>
            <a:ext cx="2193948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4" descr="Edificio con letrero en frente y tienda al lado&#10;&#10;Descripción generada automáticamente con confianza media">
            <a:extLst>
              <a:ext uri="{FF2B5EF4-FFF2-40B4-BE49-F238E27FC236}">
                <a16:creationId xmlns:a16="http://schemas.microsoft.com/office/drawing/2014/main" id="{1E6FD052-DD52-A3C1-02B2-F9EFE78958A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952"/>
          <a:stretch/>
        </p:blipFill>
        <p:spPr>
          <a:xfrm>
            <a:off x="0" y="-83545"/>
            <a:ext cx="24377649" cy="138185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94" name="Google Shape;294;p1"/>
          <p:cNvSpPr/>
          <p:nvPr/>
        </p:nvSpPr>
        <p:spPr>
          <a:xfrm>
            <a:off x="8086680" y="-114300"/>
            <a:ext cx="8200800" cy="9478440"/>
          </a:xfrm>
          <a:prstGeom prst="rect">
            <a:avLst/>
          </a:prstGeom>
          <a:solidFill>
            <a:schemeClr val="accent1">
              <a:alpha val="64313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95" name="Google Shape;2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0680" y="915840"/>
            <a:ext cx="3055680" cy="311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"/>
          <p:cNvGrpSpPr/>
          <p:nvPr/>
        </p:nvGrpSpPr>
        <p:grpSpPr>
          <a:xfrm>
            <a:off x="8203654" y="4967640"/>
            <a:ext cx="8002440" cy="4049118"/>
            <a:chOff x="8224920" y="4967640"/>
            <a:chExt cx="8002440" cy="4049118"/>
          </a:xfrm>
        </p:grpSpPr>
        <p:sp>
          <p:nvSpPr>
            <p:cNvPr id="297" name="Google Shape;297;p1"/>
            <p:cNvSpPr/>
            <p:nvPr/>
          </p:nvSpPr>
          <p:spPr>
            <a:xfrm>
              <a:off x="8224920" y="4967640"/>
              <a:ext cx="8002440" cy="186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s-CL" sz="7200" b="0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NOMBRE DE LA ASIGNATURA</a:t>
              </a:r>
              <a:endParaRPr sz="7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9330983" y="7448552"/>
              <a:ext cx="5754726" cy="1568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CLASE </a:t>
              </a:r>
              <a:r>
                <a:rPr lang="es-CL" sz="4000" dirty="0" err="1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N°</a:t>
              </a: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X</a:t>
              </a: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SEGUNDO</a:t>
              </a: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SEMESTRE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2024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8C2862D-588C-8B8B-A484-129F5C7A9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9386" y="10973979"/>
            <a:ext cx="5463763" cy="2395616"/>
          </a:xfrm>
          <a:prstGeom prst="rect">
            <a:avLst/>
          </a:prstGeom>
        </p:spPr>
      </p:pic>
      <p:sp>
        <p:nvSpPr>
          <p:cNvPr id="4" name="Google Shape;298;p1">
            <a:extLst>
              <a:ext uri="{FF2B5EF4-FFF2-40B4-BE49-F238E27FC236}">
                <a16:creationId xmlns:a16="http://schemas.microsoft.com/office/drawing/2014/main" id="{B332E7D4-91A4-7A78-E4FC-C4BAB0BF9D13}"/>
              </a:ext>
            </a:extLst>
          </p:cNvPr>
          <p:cNvSpPr/>
          <p:nvPr/>
        </p:nvSpPr>
        <p:spPr>
          <a:xfrm>
            <a:off x="195445" y="12430006"/>
            <a:ext cx="10883679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sp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Nombre Docente(s): 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xxx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–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yyy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- </a:t>
            </a:r>
            <a:r>
              <a:rPr lang="es-CL" sz="40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zzz</a:t>
            </a:r>
            <a:r>
              <a:rPr lang="es-CL" sz="40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3;p2">
            <a:extLst>
              <a:ext uri="{FF2B5EF4-FFF2-40B4-BE49-F238E27FC236}">
                <a16:creationId xmlns:a16="http://schemas.microsoft.com/office/drawing/2014/main" id="{33E6B6F9-5877-7575-4AD5-3EED44F4B94F}"/>
              </a:ext>
            </a:extLst>
          </p:cNvPr>
          <p:cNvSpPr/>
          <p:nvPr/>
        </p:nvSpPr>
        <p:spPr>
          <a:xfrm>
            <a:off x="-858495" y="739214"/>
            <a:ext cx="15887383" cy="97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72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Recordando de la clase anterior…</a:t>
            </a:r>
            <a:endParaRPr sz="7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29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"/>
          <p:cNvSpPr/>
          <p:nvPr/>
        </p:nvSpPr>
        <p:spPr>
          <a:xfrm>
            <a:off x="4245133" y="505298"/>
            <a:ext cx="15887383" cy="97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72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CONTENIDOS A DESARROLLAR</a:t>
            </a:r>
            <a:endParaRPr sz="7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681243" y="1184322"/>
            <a:ext cx="22604059" cy="804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AutoNum type="arabicPeriod"/>
            </a:pPr>
            <a:endParaRPr lang="es-CL" sz="48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indent="-914400">
              <a:lnSpc>
                <a:spcPct val="150000"/>
              </a:lnSpc>
              <a:buClr>
                <a:srgbClr val="737572"/>
              </a:buClr>
              <a:buSzPts val="4800"/>
              <a:buFont typeface="+mj-lt"/>
              <a:buAutoNum type="arabicPeriod"/>
            </a:pPr>
            <a:r>
              <a:rPr lang="es-CL" sz="480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XXX</a:t>
            </a:r>
            <a:endParaRPr lang="es-CL"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lnSpc>
                <a:spcPct val="150000"/>
              </a:lnSpc>
              <a:buClr>
                <a:srgbClr val="737572"/>
              </a:buClr>
              <a:buSzPts val="4800"/>
              <a:buFont typeface="+mj-lt"/>
              <a:buAutoNum type="arabicPeriod"/>
            </a:pPr>
            <a:r>
              <a:rPr lang="es-CL" sz="480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XXX</a:t>
            </a:r>
            <a:endParaRPr lang="es-CL" sz="48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CL" sz="4800" dirty="0" err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xxx</a:t>
            </a:r>
            <a:endParaRPr lang="es-CL" sz="48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CL" sz="4800" b="0" i="0" u="none" strike="noStrike" cap="none" dirty="0" err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xxx</a:t>
            </a:r>
            <a:endParaRPr lang="es-CL" sz="48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685800" indent="-685800">
              <a:lnSpc>
                <a:spcPct val="150000"/>
              </a:lnSpc>
              <a:buClr>
                <a:srgbClr val="737572"/>
              </a:buClr>
              <a:buSzPts val="4800"/>
              <a:buFont typeface="Wingdings" panose="05000000000000000000" pitchFamily="2" charset="2"/>
              <a:buChar char="§"/>
            </a:pPr>
            <a:r>
              <a:rPr lang="es-CL" sz="4800" dirty="0" err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xxx</a:t>
            </a:r>
            <a:endParaRPr lang="es-CL" sz="48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+mj-lt"/>
              <a:buAutoNum type="arabicPeriod" startAt="3"/>
            </a:pPr>
            <a:r>
              <a:rPr lang="es-CL" sz="480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XXX</a:t>
            </a:r>
            <a:endParaRPr lang="es-CL" sz="48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>
              <a:lnSpc>
                <a:spcPct val="150000"/>
              </a:lnSpc>
              <a:buClr>
                <a:srgbClr val="737572"/>
              </a:buClr>
              <a:buSzPts val="4800"/>
            </a:pPr>
            <a:endParaRPr lang="es-ES"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737572"/>
              </a:buClr>
              <a:buSzPts val="4800"/>
            </a:pPr>
            <a:endParaRPr lang="es-CL"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AutoNum type="arabicPeriod"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856A51-FCC7-9606-F09F-A3F277D0272A}"/>
              </a:ext>
            </a:extLst>
          </p:cNvPr>
          <p:cNvSpPr txBox="1"/>
          <p:nvPr/>
        </p:nvSpPr>
        <p:spPr>
          <a:xfrm>
            <a:off x="3945058" y="10413740"/>
            <a:ext cx="15512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chemeClr val="accent4"/>
                </a:solidFill>
              </a:rPr>
              <a:t>APORTA AL RESULTADO DE APRENDIZAJE</a:t>
            </a:r>
          </a:p>
          <a:p>
            <a:pPr algn="ctr"/>
            <a:r>
              <a:rPr lang="es-CL" sz="4800" dirty="0">
                <a:solidFill>
                  <a:schemeClr val="bg2"/>
                </a:solidFill>
              </a:rPr>
              <a:t>XXX(escribir el resultado de aprendizaje que estoy revisando en esta clase con estas actividades)XXX </a:t>
            </a:r>
          </a:p>
        </p:txBody>
      </p:sp>
      <p:sp>
        <p:nvSpPr>
          <p:cNvPr id="5" name="Flecha: doblada 4">
            <a:extLst>
              <a:ext uri="{FF2B5EF4-FFF2-40B4-BE49-F238E27FC236}">
                <a16:creationId xmlns:a16="http://schemas.microsoft.com/office/drawing/2014/main" id="{BAE206BD-EA16-995F-34DB-42CE8431F103}"/>
              </a:ext>
            </a:extLst>
          </p:cNvPr>
          <p:cNvSpPr/>
          <p:nvPr/>
        </p:nvSpPr>
        <p:spPr>
          <a:xfrm rot="10800000" flipH="1">
            <a:off x="1478305" y="9867806"/>
            <a:ext cx="2509283" cy="2308323"/>
          </a:xfrm>
          <a:prstGeom prst="bentArrow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/>
          <p:nvPr/>
        </p:nvSpPr>
        <p:spPr>
          <a:xfrm>
            <a:off x="-39600" y="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2681045" y="6526055"/>
            <a:ext cx="15500629" cy="150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CONTENIDO XXX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2963160" y="841320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12" name="Google Shape;3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4">
            <a:extLst>
              <a:ext uri="{FF2B5EF4-FFF2-40B4-BE49-F238E27FC236}">
                <a16:creationId xmlns:a16="http://schemas.microsoft.com/office/drawing/2014/main" id="{40D02768-2C4D-C9DE-CEA6-15E1456B1DCD}"/>
              </a:ext>
            </a:extLst>
          </p:cNvPr>
          <p:cNvSpPr/>
          <p:nvPr/>
        </p:nvSpPr>
        <p:spPr>
          <a:xfrm>
            <a:off x="5905941" y="435639"/>
            <a:ext cx="12809888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XXXX</a:t>
            </a:r>
            <a:endParaRPr lang="es-CL" sz="60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278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"/>
          <p:cNvSpPr/>
          <p:nvPr/>
        </p:nvSpPr>
        <p:spPr>
          <a:xfrm>
            <a:off x="6924600" y="651498"/>
            <a:ext cx="10514051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Bibliografía para profundizar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279;p12">
            <a:extLst>
              <a:ext uri="{FF2B5EF4-FFF2-40B4-BE49-F238E27FC236}">
                <a16:creationId xmlns:a16="http://schemas.microsoft.com/office/drawing/2014/main" id="{67FDD7DA-B251-D261-534F-0D84ED1DB86A}"/>
              </a:ext>
            </a:extLst>
          </p:cNvPr>
          <p:cNvGrpSpPr/>
          <p:nvPr/>
        </p:nvGrpSpPr>
        <p:grpSpPr>
          <a:xfrm>
            <a:off x="7651070" y="1930739"/>
            <a:ext cx="8446623" cy="10892125"/>
            <a:chOff x="651757" y="1788383"/>
            <a:chExt cx="2751832" cy="3728837"/>
          </a:xfrm>
        </p:grpSpPr>
        <p:sp>
          <p:nvSpPr>
            <p:cNvPr id="3" name="Google Shape;280;p12">
              <a:extLst>
                <a:ext uri="{FF2B5EF4-FFF2-40B4-BE49-F238E27FC236}">
                  <a16:creationId xmlns:a16="http://schemas.microsoft.com/office/drawing/2014/main" id="{3A9C128A-F9C4-921A-DE54-42F9FDD915C0}"/>
                </a:ext>
              </a:extLst>
            </p:cNvPr>
            <p:cNvSpPr/>
            <p:nvPr/>
          </p:nvSpPr>
          <p:spPr>
            <a:xfrm>
              <a:off x="651757" y="2029450"/>
              <a:ext cx="2751832" cy="3487770"/>
            </a:xfrm>
            <a:prstGeom prst="roundRect">
              <a:avLst>
                <a:gd name="adj" fmla="val 5027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281;p12">
              <a:extLst>
                <a:ext uri="{FF2B5EF4-FFF2-40B4-BE49-F238E27FC236}">
                  <a16:creationId xmlns:a16="http://schemas.microsoft.com/office/drawing/2014/main" id="{4643AFB0-8E7B-F666-2408-A4E3E2121792}"/>
                </a:ext>
              </a:extLst>
            </p:cNvPr>
            <p:cNvGrpSpPr/>
            <p:nvPr/>
          </p:nvGrpSpPr>
          <p:grpSpPr>
            <a:xfrm>
              <a:off x="842266" y="2211812"/>
              <a:ext cx="2372677" cy="3145992"/>
              <a:chOff x="750888" y="3784600"/>
              <a:chExt cx="2552700" cy="2555875"/>
            </a:xfrm>
          </p:grpSpPr>
          <p:sp>
            <p:nvSpPr>
              <p:cNvPr id="14" name="Google Shape;282;p12">
                <a:extLst>
                  <a:ext uri="{FF2B5EF4-FFF2-40B4-BE49-F238E27FC236}">
                    <a16:creationId xmlns:a16="http://schemas.microsoft.com/office/drawing/2014/main" id="{B1453EF4-D589-1AE8-8B98-F2E9B8D3EEAE}"/>
                  </a:ext>
                </a:extLst>
              </p:cNvPr>
              <p:cNvSpPr/>
              <p:nvPr/>
            </p:nvSpPr>
            <p:spPr>
              <a:xfrm>
                <a:off x="750888" y="3784600"/>
                <a:ext cx="2552700" cy="25558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10" extrusionOk="0">
                    <a:moveTo>
                      <a:pt x="0" y="0"/>
                    </a:moveTo>
                    <a:lnTo>
                      <a:pt x="1608" y="0"/>
                    </a:lnTo>
                    <a:lnTo>
                      <a:pt x="1608" y="1610"/>
                    </a:lnTo>
                    <a:lnTo>
                      <a:pt x="288" y="1610"/>
                    </a:lnTo>
                    <a:lnTo>
                      <a:pt x="0" y="13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entury Gothic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83;p12">
                <a:extLst>
                  <a:ext uri="{FF2B5EF4-FFF2-40B4-BE49-F238E27FC236}">
                    <a16:creationId xmlns:a16="http://schemas.microsoft.com/office/drawing/2014/main" id="{75514549-8008-3137-3A89-C6F926E0B483}"/>
                  </a:ext>
                </a:extLst>
              </p:cNvPr>
              <p:cNvSpPr/>
              <p:nvPr/>
            </p:nvSpPr>
            <p:spPr>
              <a:xfrm>
                <a:off x="750888" y="5883275"/>
                <a:ext cx="4572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88" extrusionOk="0">
                    <a:moveTo>
                      <a:pt x="0" y="0"/>
                    </a:moveTo>
                    <a:lnTo>
                      <a:pt x="288" y="0"/>
                    </a:lnTo>
                    <a:lnTo>
                      <a:pt x="2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entury Gothic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284;p12">
              <a:extLst>
                <a:ext uri="{FF2B5EF4-FFF2-40B4-BE49-F238E27FC236}">
                  <a16:creationId xmlns:a16="http://schemas.microsoft.com/office/drawing/2014/main" id="{215FB3FD-4E38-48FF-7238-B35931AD260E}"/>
                </a:ext>
              </a:extLst>
            </p:cNvPr>
            <p:cNvGrpSpPr/>
            <p:nvPr/>
          </p:nvGrpSpPr>
          <p:grpSpPr>
            <a:xfrm>
              <a:off x="1553059" y="1788383"/>
              <a:ext cx="961984" cy="459814"/>
              <a:chOff x="1405050" y="1466491"/>
              <a:chExt cx="1260000" cy="564088"/>
            </a:xfrm>
          </p:grpSpPr>
          <p:sp>
            <p:nvSpPr>
              <p:cNvPr id="10" name="Google Shape;285;p12">
                <a:extLst>
                  <a:ext uri="{FF2B5EF4-FFF2-40B4-BE49-F238E27FC236}">
                    <a16:creationId xmlns:a16="http://schemas.microsoft.com/office/drawing/2014/main" id="{366C7756-381A-D869-2B53-F8477E7484E7}"/>
                  </a:ext>
                </a:extLst>
              </p:cNvPr>
              <p:cNvSpPr/>
              <p:nvPr/>
            </p:nvSpPr>
            <p:spPr>
              <a:xfrm>
                <a:off x="1783022" y="1466491"/>
                <a:ext cx="504056" cy="408173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entury Gothic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286;p12">
                <a:extLst>
                  <a:ext uri="{FF2B5EF4-FFF2-40B4-BE49-F238E27FC236}">
                    <a16:creationId xmlns:a16="http://schemas.microsoft.com/office/drawing/2014/main" id="{24F2FF8D-D9AA-5647-2FD0-271679BA398A}"/>
                  </a:ext>
                </a:extLst>
              </p:cNvPr>
              <p:cNvSpPr/>
              <p:nvPr/>
            </p:nvSpPr>
            <p:spPr>
              <a:xfrm>
                <a:off x="1405050" y="1670579"/>
                <a:ext cx="1260000" cy="360000"/>
              </a:xfrm>
              <a:prstGeom prst="roundRect">
                <a:avLst>
                  <a:gd name="adj" fmla="val 896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entury Gothic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87;p12">
                <a:extLst>
                  <a:ext uri="{FF2B5EF4-FFF2-40B4-BE49-F238E27FC236}">
                    <a16:creationId xmlns:a16="http://schemas.microsoft.com/office/drawing/2014/main" id="{B63DC369-0F65-2B59-EAEB-EEE79CA4B5BE}"/>
                  </a:ext>
                </a:extLst>
              </p:cNvPr>
              <p:cNvSpPr/>
              <p:nvPr/>
            </p:nvSpPr>
            <p:spPr>
              <a:xfrm>
                <a:off x="1909050" y="1551494"/>
                <a:ext cx="252000" cy="2520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entury Gothic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" name="Google Shape;288;p12">
                <a:extLst>
                  <a:ext uri="{FF2B5EF4-FFF2-40B4-BE49-F238E27FC236}">
                    <a16:creationId xmlns:a16="http://schemas.microsoft.com/office/drawing/2014/main" id="{E3DC1EFE-8200-67B8-A98E-7AA74FB34668}"/>
                  </a:ext>
                </a:extLst>
              </p:cNvPr>
              <p:cNvCxnSpPr/>
              <p:nvPr/>
            </p:nvCxnSpPr>
            <p:spPr>
              <a:xfrm>
                <a:off x="1405050" y="2030579"/>
                <a:ext cx="1260000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" name="Google Shape;289;p12">
              <a:extLst>
                <a:ext uri="{FF2B5EF4-FFF2-40B4-BE49-F238E27FC236}">
                  <a16:creationId xmlns:a16="http://schemas.microsoft.com/office/drawing/2014/main" id="{D86B2EA6-94AC-D372-A977-63225101F9B1}"/>
                </a:ext>
              </a:extLst>
            </p:cNvPr>
            <p:cNvSpPr txBox="1"/>
            <p:nvPr/>
          </p:nvSpPr>
          <p:spPr>
            <a:xfrm>
              <a:off x="921625" y="2456739"/>
              <a:ext cx="2241624" cy="2254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E2F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" name="Google Shape;290;p12">
            <a:extLst>
              <a:ext uri="{FF2B5EF4-FFF2-40B4-BE49-F238E27FC236}">
                <a16:creationId xmlns:a16="http://schemas.microsoft.com/office/drawing/2014/main" id="{ADCBFAE8-74AF-2BE1-49C2-59E2243A0652}"/>
              </a:ext>
            </a:extLst>
          </p:cNvPr>
          <p:cNvSpPr txBox="1"/>
          <p:nvPr/>
        </p:nvSpPr>
        <p:spPr>
          <a:xfrm>
            <a:off x="8479418" y="3563014"/>
            <a:ext cx="6739374" cy="7256614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15240" lvl="0" indent="371475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AUTOR  </a:t>
            </a:r>
          </a:p>
          <a:p>
            <a:pPr marL="12700" marR="15240" lvl="0" indent="371475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NOMBRE DEL TEXTO</a:t>
            </a:r>
          </a:p>
          <a:p>
            <a:pPr marL="12700" marR="15240" lvl="0" indent="371475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Capítulo </a:t>
            </a:r>
            <a:r>
              <a:rPr lang="es-ES" sz="3200" b="0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n°</a:t>
            </a:r>
            <a:r>
              <a:rPr lang="es-ES" sz="3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 </a:t>
            </a:r>
            <a:endParaRPr lang="es-ES" sz="3200" dirty="0">
              <a:solidFill>
                <a:schemeClr val="bg1"/>
              </a:solidFill>
            </a:endParaRPr>
          </a:p>
          <a:p>
            <a:pPr marL="12700" marR="15240" lvl="0" indent="371475" algn="r" rtl="0">
              <a:spcBef>
                <a:spcPts val="105"/>
              </a:spcBef>
              <a:spcAft>
                <a:spcPts val="0"/>
              </a:spcAft>
              <a:buNone/>
            </a:pPr>
            <a:endParaRPr lang="es-ES" sz="3200" b="0" i="0" u="none" strike="noStrike" cap="none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15240" lvl="0" indent="371475" algn="r" rtl="0">
              <a:spcBef>
                <a:spcPts val="105"/>
              </a:spcBef>
              <a:spcAft>
                <a:spcPts val="0"/>
              </a:spcAft>
              <a:buNone/>
            </a:pPr>
            <a:endParaRPr lang="es-ES" sz="32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15240" lvl="0" indent="371475" algn="r" rtl="0">
              <a:spcBef>
                <a:spcPts val="105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NOMBRE ARTÍCULO DIGITAL Nombre de la Página</a:t>
            </a:r>
            <a:r>
              <a:rPr lang="es-ES" sz="3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12700" marR="15240" lvl="0" indent="371475" algn="r" rtl="0">
              <a:spcBef>
                <a:spcPts val="105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Enlace del </a:t>
            </a:r>
            <a:r>
              <a:rPr lang="es-ES" sz="32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s-ES" sz="3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itio</a:t>
            </a:r>
          </a:p>
          <a:p>
            <a:pPr marL="12700" marR="15240" lvl="0" indent="371475" algn="r" rtl="0">
              <a:spcBef>
                <a:spcPts val="105"/>
              </a:spcBef>
              <a:spcAft>
                <a:spcPts val="0"/>
              </a:spcAft>
              <a:buNone/>
            </a:pPr>
            <a:endParaRPr lang="es-ES"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/>
          <p:nvPr/>
        </p:nvSpPr>
        <p:spPr>
          <a:xfrm>
            <a:off x="17285" y="-72720"/>
            <a:ext cx="24450480" cy="13788720"/>
          </a:xfrm>
          <a:prstGeom prst="rect">
            <a:avLst/>
          </a:prstGeom>
          <a:solidFill>
            <a:schemeClr val="accent1">
              <a:alpha val="76470"/>
            </a:scheme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8" name="Google Shape;678;p25"/>
          <p:cNvSpPr/>
          <p:nvPr/>
        </p:nvSpPr>
        <p:spPr>
          <a:xfrm>
            <a:off x="10722240" y="3744360"/>
            <a:ext cx="13817880" cy="23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CL" sz="11500" b="1" i="0" u="none" strike="noStrike" cap="none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CONSULTAS</a:t>
            </a:r>
            <a:endParaRPr sz="1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Toda inquietud o duda es válida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5"/>
          <p:cNvSpPr/>
          <p:nvPr/>
        </p:nvSpPr>
        <p:spPr>
          <a:xfrm>
            <a:off x="11345760" y="6406920"/>
            <a:ext cx="3611160" cy="27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80" name="Google Shape;68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360" y="10004760"/>
            <a:ext cx="2758320" cy="280764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25"/>
          <p:cNvSpPr/>
          <p:nvPr/>
        </p:nvSpPr>
        <p:spPr>
          <a:xfrm>
            <a:off x="381423" y="484800"/>
            <a:ext cx="1222380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POR ÚLTIMO, NO OLVIDEN…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0E1000-6720-E8BD-D1F4-34454B8BEA37}"/>
              </a:ext>
            </a:extLst>
          </p:cNvPr>
          <p:cNvSpPr txBox="1"/>
          <p:nvPr/>
        </p:nvSpPr>
        <p:spPr>
          <a:xfrm>
            <a:off x="961389" y="1836694"/>
            <a:ext cx="8193227" cy="1117228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r>
              <a:rPr lang="es-CL" sz="6000" dirty="0">
                <a:solidFill>
                  <a:schemeClr val="bg1"/>
                </a:solidFill>
              </a:rPr>
              <a:t>Imagen o frase con la IDEA FUERZA DE LA CLASE</a:t>
            </a:r>
          </a:p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endParaRPr lang="es-CL" sz="6000" dirty="0">
              <a:solidFill>
                <a:schemeClr val="bg1"/>
              </a:solidFill>
            </a:endParaRPr>
          </a:p>
          <a:p>
            <a:pPr algn="ctr"/>
            <a:endParaRPr lang="es-C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" grpId="0"/>
      <p:bldP spid="6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"/>
          <p:cNvPicPr preferRelativeResize="0"/>
          <p:nvPr/>
        </p:nvPicPr>
        <p:blipFill rotWithShape="1">
          <a:blip r:embed="rId3">
            <a:alphaModFix/>
          </a:blip>
          <a:srcRect t="7886" b="7885"/>
          <a:stretch/>
        </p:blipFill>
        <p:spPr>
          <a:xfrm>
            <a:off x="-48960" y="0"/>
            <a:ext cx="24426360" cy="137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"/>
          <p:cNvPicPr preferRelativeResize="0"/>
          <p:nvPr/>
        </p:nvPicPr>
        <p:blipFill rotWithShape="1">
          <a:blip r:embed="rId4">
            <a:alphaModFix/>
          </a:blip>
          <a:srcRect l="-1388487" t="-964377" r="-1388487" b="-964375"/>
          <a:stretch/>
        </p:blipFill>
        <p:spPr>
          <a:xfrm>
            <a:off x="-3240" y="0"/>
            <a:ext cx="24380640" cy="137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"/>
          <p:cNvSpPr/>
          <p:nvPr/>
        </p:nvSpPr>
        <p:spPr>
          <a:xfrm>
            <a:off x="-48960" y="0"/>
            <a:ext cx="24426360" cy="13715640"/>
          </a:xfrm>
          <a:prstGeom prst="rect">
            <a:avLst/>
          </a:prstGeom>
          <a:solidFill>
            <a:srgbClr val="2C3744">
              <a:alpha val="874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1"/>
          <p:cNvSpPr/>
          <p:nvPr/>
        </p:nvSpPr>
        <p:spPr>
          <a:xfrm>
            <a:off x="8086680" y="0"/>
            <a:ext cx="8200800" cy="9478440"/>
          </a:xfrm>
          <a:prstGeom prst="rect">
            <a:avLst/>
          </a:prstGeom>
          <a:solidFill>
            <a:schemeClr val="accent1">
              <a:alpha val="64313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95" name="Google Shape;2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0680" y="915840"/>
            <a:ext cx="3055680" cy="311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"/>
          <p:cNvGrpSpPr/>
          <p:nvPr/>
        </p:nvGrpSpPr>
        <p:grpSpPr>
          <a:xfrm>
            <a:off x="8203654" y="4967640"/>
            <a:ext cx="8002440" cy="4138459"/>
            <a:chOff x="8224920" y="4967640"/>
            <a:chExt cx="8002440" cy="4138459"/>
          </a:xfrm>
        </p:grpSpPr>
        <p:sp>
          <p:nvSpPr>
            <p:cNvPr id="297" name="Google Shape;297;p1"/>
            <p:cNvSpPr/>
            <p:nvPr/>
          </p:nvSpPr>
          <p:spPr>
            <a:xfrm>
              <a:off x="8224920" y="4967640"/>
              <a:ext cx="8002440" cy="1863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s-CL" sz="7200" b="0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NOMBRE DE LA ASIGNATURA</a:t>
              </a:r>
              <a:endParaRPr sz="7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9343510" y="8030335"/>
              <a:ext cx="5754726" cy="1075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SEGUNDO</a:t>
              </a: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SEMESTRE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2024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8C2862D-588C-8B8B-A484-129F5C7A9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9386" y="10973979"/>
            <a:ext cx="5463763" cy="23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72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117</Words>
  <Application>Microsoft Office PowerPoint</Application>
  <PresentationFormat>Personalizado</PresentationFormat>
  <Paragraphs>48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Lato Black</vt:lpstr>
      <vt:lpstr>Lato</vt:lpstr>
      <vt:lpstr>Lato Light</vt:lpstr>
      <vt:lpstr>Times New Roman</vt:lpstr>
      <vt:lpstr>Wingdings</vt:lpstr>
      <vt:lpstr>Arial</vt:lpstr>
      <vt:lpstr>Calibri</vt:lpstr>
      <vt:lpstr>Century Gothic</vt:lpstr>
      <vt:lpstr>Default Theme</vt:lpstr>
      <vt:lpstr>Default Theme</vt:lpstr>
      <vt:lpstr>Default Theme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Claudia  Contreras Herrera</cp:lastModifiedBy>
  <cp:revision>18</cp:revision>
  <dcterms:created xsi:type="dcterms:W3CDTF">2014-11-12T21:47:38Z</dcterms:created>
  <dcterms:modified xsi:type="dcterms:W3CDTF">2024-08-08T23:20:26Z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0x01010048B2A551D3C6BB479547010DEA233630</vt:lpwstr>
  </property>
  <property fmtid="{D5CDD505-2E9C-101B-9397-08002B2CF9AE}" pid="3" name="Notes">
    <vt:i4>4</vt:i4>
  </property>
  <property fmtid="{D5CDD505-2E9C-101B-9397-08002B2CF9AE}" pid="4" name="PresentationFormat">
    <vt:lpwstr>Personalizado</vt:lpwstr>
  </property>
  <property fmtid="{D5CDD505-2E9C-101B-9397-08002B2CF9AE}" pid="5" name="Slides">
    <vt:i4>28</vt:i4>
  </property>
</Properties>
</file>